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70" r:id="rId6"/>
    <p:sldId id="268" r:id="rId7"/>
    <p:sldId id="269" r:id="rId8"/>
    <p:sldId id="271" r:id="rId9"/>
    <p:sldId id="272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42" autoAdjust="0"/>
  </p:normalViewPr>
  <p:slideViewPr>
    <p:cSldViewPr snapToGrid="0" snapToObjects="1">
      <p:cViewPr varScale="1">
        <p:scale>
          <a:sx n="71" d="100"/>
          <a:sy n="71" d="100"/>
        </p:scale>
        <p:origin x="-18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10: Project and Code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User Interface Lab: GUI Lab</a:t>
            </a:r>
          </a:p>
          <a:p>
            <a:r>
              <a:rPr lang="en-US" sz="2400" dirty="0"/>
              <a:t>Oct. </a:t>
            </a:r>
            <a:r>
              <a:rPr lang="en-US" sz="2400" dirty="0" smtClean="0"/>
              <a:t>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2014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things relate to each other is more important than how they work in isolation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places you are writing the same code a lot, can you put that common code in a function?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Think about actions in terms of frames instead of smooth action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events drive the continuation of an action</a:t>
            </a:r>
          </a:p>
        </p:txBody>
      </p:sp>
    </p:spTree>
    <p:extLst>
      <p:ext uri="{BB962C8B-B14F-4D97-AF65-F5344CB8AC3E}">
        <p14:creationId xmlns:p14="http://schemas.microsoft.com/office/powerpoint/2010/main" val="20143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like someone else will have to read your code (it will probably be you)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like your worst enemy will try to use your code to destroy you (this is called a user)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3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</a:t>
            </a:r>
            <a:r>
              <a:rPr lang="en-US" dirty="0"/>
              <a:t>T</a:t>
            </a:r>
            <a:r>
              <a:rPr lang="en-US" dirty="0" smtClean="0"/>
              <a:t>hursday</a:t>
            </a:r>
          </a:p>
          <a:p>
            <a:endParaRPr lang="en-US" dirty="0"/>
          </a:p>
          <a:p>
            <a:r>
              <a:rPr lang="en-US" dirty="0" smtClean="0"/>
              <a:t>Any questions?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7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 we’ve mostly covered how to do things</a:t>
            </a:r>
          </a:p>
          <a:p>
            <a:r>
              <a:rPr lang="en-US" dirty="0" smtClean="0"/>
              <a:t>I’ve mostly left out the why to do things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95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Tips for Organizing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I do</a:t>
            </a:r>
          </a:p>
          <a:p>
            <a:r>
              <a:rPr lang="en-US" dirty="0"/>
              <a:t>How I designed the p</a:t>
            </a:r>
            <a:r>
              <a:rPr lang="en-US" dirty="0" smtClean="0"/>
              <a:t>rojects</a:t>
            </a:r>
          </a:p>
          <a:p>
            <a:r>
              <a:rPr lang="en-US" dirty="0" smtClean="0"/>
              <a:t>(Mostly) best practices</a:t>
            </a:r>
          </a:p>
          <a:p>
            <a:endParaRPr lang="en-US" dirty="0" smtClean="0"/>
          </a:p>
          <a:p>
            <a:r>
              <a:rPr lang="en-US" dirty="0" smtClean="0"/>
              <a:t>I’ve never actually taken a software engineering course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64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Sketch out the interface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interface’s parts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states and transitions for each part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Stub out each part/state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Flesh out the parts and build features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85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Sketch out the interface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does the user need to be able to do?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affordances do they need to able to do those things?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42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Define the parts of the interface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should my affordances be organized?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Separate your concerns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things does the user need to do a lot? What do they do every so often?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77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For each part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actions does this part perform?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what does it need to know about to do those?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What are the parameters to the actions?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Are the actions prefix/postfix/infix?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states does this part go through?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causes the change between those states?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What events would cause changes in state?</a:t>
            </a:r>
          </a:p>
        </p:txBody>
      </p:sp>
    </p:spTree>
    <p:extLst>
      <p:ext uri="{BB962C8B-B14F-4D97-AF65-F5344CB8AC3E}">
        <p14:creationId xmlns:p14="http://schemas.microsoft.com/office/powerpoint/2010/main" val="31713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Stub out each part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Are there primitives (buttons, text fields, form inputs) that can accomplish this part for me?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data do I need to represent a state?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What goes in the model? (MVC)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Do states share data? (probably)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functions will the state need to function?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What events drive these functions?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What parameters do these functions need?</a:t>
            </a:r>
          </a:p>
          <a:p>
            <a:pPr marL="1314450" lvl="2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4021</TotalTime>
  <Words>404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 Black </vt:lpstr>
      <vt:lpstr>Lab 10: Project and Code Organization</vt:lpstr>
      <vt:lpstr>Project 4</vt:lpstr>
      <vt:lpstr>Organizing a Project</vt:lpstr>
      <vt:lpstr>My Tips for Organizing a Project</vt:lpstr>
      <vt:lpstr>Project Process</vt:lpstr>
      <vt:lpstr>Project Process</vt:lpstr>
      <vt:lpstr>Project Process</vt:lpstr>
      <vt:lpstr>Project Process</vt:lpstr>
      <vt:lpstr>Project Process</vt:lpstr>
      <vt:lpstr>Random Notes</vt:lpstr>
      <vt:lpstr>Random Notes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7: Midsemester Checkpoint</dc:title>
  <dc:creator>Kelly Rivers</dc:creator>
  <cp:lastModifiedBy>Erik Harpstead</cp:lastModifiedBy>
  <cp:revision>34</cp:revision>
  <dcterms:created xsi:type="dcterms:W3CDTF">2013-10-09T12:38:53Z</dcterms:created>
  <dcterms:modified xsi:type="dcterms:W3CDTF">2014-10-28T19:17:19Z</dcterms:modified>
</cp:coreProperties>
</file>