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42" autoAdjust="0"/>
  </p:normalViewPr>
  <p:slideViewPr>
    <p:cSldViewPr snapToGrid="0" snapToObjects="1">
      <p:cViewPr varScale="1">
        <p:scale>
          <a:sx n="71" d="100"/>
          <a:sy n="71" d="100"/>
        </p:scale>
        <p:origin x="-18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11: Working with Files and Saving Between Sessions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 smtClean="0"/>
              <a:t>Nov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2014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way of saving state between sessions</a:t>
            </a:r>
          </a:p>
          <a:p>
            <a:r>
              <a:rPr lang="en-US" dirty="0" smtClean="0"/>
              <a:t>Extremely limited</a:t>
            </a:r>
          </a:p>
          <a:p>
            <a:r>
              <a:rPr lang="en-US" dirty="0" smtClean="0"/>
              <a:t>Unbelievably implemented</a:t>
            </a:r>
          </a:p>
        </p:txBody>
      </p:sp>
    </p:spTree>
    <p:extLst>
      <p:ext uri="{BB962C8B-B14F-4D97-AF65-F5344CB8AC3E}">
        <p14:creationId xmlns:p14="http://schemas.microsoft.com/office/powerpoint/2010/main" val="37739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localStorage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way of saving state between sessions</a:t>
            </a:r>
          </a:p>
          <a:p>
            <a:r>
              <a:rPr lang="en-US" dirty="0" smtClean="0"/>
              <a:t>Can store up to 5MB of data</a:t>
            </a:r>
          </a:p>
          <a:p>
            <a:r>
              <a:rPr lang="en-US" dirty="0" smtClean="0"/>
              <a:t>Everything is stored as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sessionStorage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store data from the current session</a:t>
            </a:r>
          </a:p>
          <a:p>
            <a:r>
              <a:rPr lang="en-US" dirty="0" smtClean="0"/>
              <a:t>Wipes them the window is closed</a:t>
            </a:r>
          </a:p>
          <a:p>
            <a:r>
              <a:rPr lang="en-US" dirty="0" smtClean="0"/>
              <a:t>Survives browser crashes and hard refreshes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too many great ways of doing this yet</a:t>
            </a:r>
          </a:p>
          <a:p>
            <a:r>
              <a:rPr lang="en-US" dirty="0" smtClean="0"/>
              <a:t>Hacks are available but browser dependent</a:t>
            </a:r>
          </a:p>
          <a:p>
            <a:r>
              <a:rPr lang="en-US" dirty="0" smtClean="0"/>
              <a:t>Usually involves a server to do it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4954</TotalTime>
  <Words>105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Lab 11: Working with Files and Saving Between Sessions</vt:lpstr>
      <vt:lpstr>Project Questions?</vt:lpstr>
      <vt:lpstr>Cookies </vt:lpstr>
      <vt:lpstr>localStorage</vt:lpstr>
      <vt:lpstr>sessionStorage</vt:lpstr>
      <vt:lpstr>File Saving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44</cp:revision>
  <dcterms:created xsi:type="dcterms:W3CDTF">2013-10-09T12:38:53Z</dcterms:created>
  <dcterms:modified xsi:type="dcterms:W3CDTF">2014-11-04T17:17:43Z</dcterms:modified>
</cp:coreProperties>
</file>