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2" r:id="rId3"/>
    <p:sldId id="294" r:id="rId4"/>
    <p:sldId id="286" r:id="rId5"/>
    <p:sldId id="285" r:id="rId6"/>
    <p:sldId id="289" r:id="rId7"/>
    <p:sldId id="303" r:id="rId8"/>
    <p:sldId id="304" r:id="rId9"/>
    <p:sldId id="298" r:id="rId10"/>
    <p:sldId id="293" r:id="rId11"/>
    <p:sldId id="295" r:id="rId12"/>
    <p:sldId id="296" r:id="rId13"/>
    <p:sldId id="297" r:id="rId14"/>
    <p:sldId id="299" r:id="rId15"/>
    <p:sldId id="283" r:id="rId16"/>
    <p:sldId id="300" r:id="rId17"/>
    <p:sldId id="302" r:id="rId18"/>
    <p:sldId id="305" r:id="rId19"/>
    <p:sldId id="308" r:id="rId20"/>
    <p:sldId id="306" r:id="rId21"/>
    <p:sldId id="307" r:id="rId22"/>
    <p:sldId id="309" r:id="rId23"/>
    <p:sldId id="310" r:id="rId24"/>
    <p:sldId id="281" r:id="rId25"/>
    <p:sldId id="311" r:id="rId26"/>
    <p:sldId id="31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42" autoAdjust="0"/>
  </p:normalViewPr>
  <p:slideViewPr>
    <p:cSldViewPr snapToGrid="0" snapToObjects="1">
      <p:cViewPr varScale="1">
        <p:scale>
          <a:sx n="71" d="100"/>
          <a:sy n="71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37EFC-01F5-4BE1-A049-C97EC3101C8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FA503-CC39-4611-A505-5B57C0C0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2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state-to-state or sprite sheet</a:t>
            </a:r>
            <a:r>
              <a:rPr lang="en-US" baseline="0" dirty="0" smtClean="0"/>
              <a:t>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FA503-CC39-4611-A505-5B57C0C0D8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09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interpolated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FA503-CC39-4611-A505-5B57C0C0D8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8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to will do a direct interpolation</a:t>
            </a:r>
          </a:p>
          <a:p>
            <a:r>
              <a:rPr lang="en-US" dirty="0" smtClean="0"/>
              <a:t>percentage</a:t>
            </a:r>
            <a:r>
              <a:rPr lang="en-US" baseline="0" dirty="0" smtClean="0"/>
              <a:t> will do a non-linear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FA503-CC39-4611-A505-5B57C0C0D8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78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to will do a direct interpolation</a:t>
            </a:r>
          </a:p>
          <a:p>
            <a:r>
              <a:rPr lang="en-US" dirty="0" smtClean="0"/>
              <a:t>percentage</a:t>
            </a:r>
            <a:r>
              <a:rPr lang="en-US" baseline="0" dirty="0" smtClean="0"/>
              <a:t> will do a non-linear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FA503-CC39-4611-A505-5B57C0C0D8D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7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ubic-bezie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12: Animations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User Interface Lab: GUI Lab</a:t>
            </a:r>
          </a:p>
          <a:p>
            <a:r>
              <a:rPr lang="en-US" sz="2400" dirty="0" smtClean="0"/>
              <a:t>Nov </a:t>
            </a:r>
            <a:r>
              <a:rPr lang="en-US" sz="2400" dirty="0" smtClean="0"/>
              <a:t>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2014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Animation in HTML5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CSS3 animation</a:t>
            </a:r>
          </a:p>
          <a:p>
            <a:r>
              <a:rPr lang="en-US" dirty="0" err="1" smtClean="0"/>
              <a:t>jQuery</a:t>
            </a:r>
            <a:r>
              <a:rPr lang="en-US" dirty="0" smtClean="0"/>
              <a:t> animation</a:t>
            </a:r>
          </a:p>
          <a:p>
            <a:r>
              <a:rPr lang="en-US" dirty="0" err="1" smtClean="0"/>
              <a:t>jQuery</a:t>
            </a:r>
            <a:r>
              <a:rPr lang="en-US" dirty="0" smtClean="0"/>
              <a:t> CSS3 hybrids</a:t>
            </a:r>
          </a:p>
          <a:p>
            <a:r>
              <a:rPr lang="en-US" dirty="0" smtClean="0"/>
              <a:t>animation 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CSS3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flavors</a:t>
            </a:r>
          </a:p>
          <a:p>
            <a:pPr lvl="1"/>
            <a:r>
              <a:rPr lang="en-US" dirty="0" smtClean="0"/>
              <a:t>transitions</a:t>
            </a:r>
          </a:p>
          <a:p>
            <a:pPr lvl="1"/>
            <a:r>
              <a:rPr lang="en-US" dirty="0" smtClean="0"/>
              <a:t>animations</a:t>
            </a:r>
          </a:p>
          <a:p>
            <a:r>
              <a:rPr lang="en-US" dirty="0" smtClean="0"/>
              <a:t>annoyingly not yet standard</a:t>
            </a:r>
          </a:p>
          <a:p>
            <a:pPr lvl="1"/>
            <a:r>
              <a:rPr lang="en-US" dirty="0" smtClean="0"/>
              <a:t>have to include prefixes for maximum compatibility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CSS3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/*basic form*/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selector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transition: property duration;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moz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-transition:…;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webkit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-transition:…;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CSS3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div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width: 50px;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transition: width 2s;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div:hover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width: 200px;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40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CSS3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div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width: 50px;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transition: width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2s linear 1s;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div:hover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width: 200px;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CSS3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/*basic animation*/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selection {</a:t>
            </a:r>
          </a:p>
          <a:p>
            <a:pPr marL="0" indent="0">
              <a:buNone/>
              <a:tabLst>
                <a:tab pos="468313" algn="l"/>
                <a:tab pos="515938" algn="l"/>
              </a:tabLst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	animation: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animName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duration;</a:t>
            </a:r>
          </a:p>
          <a:p>
            <a:pPr marL="0" indent="0">
              <a:buNone/>
              <a:tabLst>
                <a:tab pos="468313" algn="l"/>
                <a:tab pos="515938" algn="l"/>
              </a:tabLst>
            </a:pPr>
            <a:r>
              <a:rPr lang="en-US" sz="29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webkit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-animation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900" dirty="0" err="1">
                <a:latin typeface="Consolas" pitchFamily="49" charset="0"/>
                <a:cs typeface="Consolas" pitchFamily="49" charset="0"/>
              </a:rPr>
              <a:t>animName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 duration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9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2858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CSS3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@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keyframes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animName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  <a:tabLst>
                <a:tab pos="515938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from {/*some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*/}</a:t>
            </a:r>
          </a:p>
          <a:p>
            <a:pPr marL="0" indent="0">
              <a:buNone/>
              <a:tabLst>
                <a:tab pos="515938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to {/*some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*/}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@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keyframes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otherAnim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  <a:tabLst>
                <a:tab pos="468313" algn="l"/>
                <a:tab pos="51593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0%   {/*some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*/}</a:t>
            </a:r>
          </a:p>
          <a:p>
            <a:pPr marL="0" indent="0">
              <a:buNone/>
              <a:tabLst>
                <a:tab pos="468313" algn="l"/>
                <a:tab pos="515938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50%  {/*some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*/}</a:t>
            </a:r>
          </a:p>
          <a:p>
            <a:pPr marL="0" indent="0">
              <a:buNone/>
              <a:tabLst>
                <a:tab pos="468313" algn="l"/>
                <a:tab pos="515938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100% {/*some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*/}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92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CSS3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properties</a:t>
            </a:r>
          </a:p>
          <a:p>
            <a:pPr lvl="1"/>
            <a:r>
              <a:rPr lang="en-US" dirty="0" smtClean="0"/>
              <a:t>animation-timing-function: same easing options</a:t>
            </a:r>
          </a:p>
          <a:p>
            <a:pPr lvl="1"/>
            <a:r>
              <a:rPr lang="en-US" dirty="0" smtClean="0"/>
              <a:t>animation-iteration-count: </a:t>
            </a:r>
          </a:p>
          <a:p>
            <a:pPr lvl="2"/>
            <a:r>
              <a:rPr lang="en-US" dirty="0" smtClean="0"/>
              <a:t>number – repeats that many times</a:t>
            </a:r>
          </a:p>
          <a:p>
            <a:pPr lvl="2"/>
            <a:r>
              <a:rPr lang="en-US" dirty="0" err="1" smtClean="0"/>
              <a:t>inifinite</a:t>
            </a:r>
            <a:r>
              <a:rPr lang="en-US" dirty="0" smtClean="0"/>
              <a:t> – runs forever</a:t>
            </a:r>
          </a:p>
          <a:p>
            <a:pPr lvl="1"/>
            <a:r>
              <a:rPr lang="en-US" dirty="0" smtClean="0"/>
              <a:t>animation-direction: </a:t>
            </a:r>
          </a:p>
          <a:p>
            <a:pPr lvl="2"/>
            <a:r>
              <a:rPr lang="en-US" dirty="0" smtClean="0"/>
              <a:t>normal  (from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to | from </a:t>
            </a:r>
            <a:r>
              <a:rPr lang="en-US" dirty="0" smtClean="0">
                <a:sym typeface="Wingdings" pitchFamily="2" charset="2"/>
              </a:rPr>
              <a:t> to)</a:t>
            </a:r>
            <a:endParaRPr lang="en-US" dirty="0" smtClean="0"/>
          </a:p>
          <a:p>
            <a:pPr lvl="2"/>
            <a:r>
              <a:rPr lang="en-US" dirty="0" smtClean="0"/>
              <a:t>reverse  (to </a:t>
            </a:r>
            <a:r>
              <a:rPr lang="en-US" dirty="0" smtClean="0">
                <a:sym typeface="Wingdings" pitchFamily="2" charset="2"/>
              </a:rPr>
              <a:t> from | to  from)</a:t>
            </a:r>
            <a:endParaRPr lang="en-US" dirty="0" smtClean="0"/>
          </a:p>
          <a:p>
            <a:pPr lvl="2"/>
            <a:r>
              <a:rPr lang="en-US" dirty="0" smtClean="0"/>
              <a:t>alternate  (to </a:t>
            </a:r>
            <a:r>
              <a:rPr lang="en-US" dirty="0" smtClean="0">
                <a:sym typeface="Wingdings" pitchFamily="2" charset="2"/>
              </a:rPr>
              <a:t> from  to  from)</a:t>
            </a:r>
            <a:endParaRPr lang="en-US" dirty="0" smtClean="0"/>
          </a:p>
          <a:p>
            <a:pPr lvl="2"/>
            <a:r>
              <a:rPr lang="en-US" dirty="0" smtClean="0"/>
              <a:t>alternate-reverse  (from </a:t>
            </a:r>
            <a:r>
              <a:rPr lang="en-US" dirty="0" smtClean="0">
                <a:sym typeface="Wingdings" pitchFamily="2" charset="2"/>
              </a:rPr>
              <a:t> to  from  to)</a:t>
            </a:r>
          </a:p>
          <a:p>
            <a:pPr lvl="1"/>
            <a:r>
              <a:rPr lang="en-US" dirty="0">
                <a:sym typeface="Wingdings" pitchFamily="2" charset="2"/>
              </a:rPr>
              <a:t>http://www.w3schools.com/css/css3_animations.asp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898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</a:t>
            </a:r>
            <a:r>
              <a:rPr lang="en-US" dirty="0" err="1" smtClean="0"/>
              <a:t>Animaton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//basic form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$(selector).animate(/*some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*/);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6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</a:t>
            </a:r>
            <a:r>
              <a:rPr lang="en-US" dirty="0" err="1" smtClean="0"/>
              <a:t>Animaton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//basic form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$(“div”).animate({width:“50px”);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$(“#target”).animate(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{height:“200px”},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2000, //in milliseconds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“swing”,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callbackFunction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43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compatibility problems</a:t>
            </a:r>
          </a:p>
          <a:p>
            <a:r>
              <a:rPr lang="en-US" dirty="0" smtClean="0"/>
              <a:t>Easier to invoke in code</a:t>
            </a:r>
          </a:p>
          <a:p>
            <a:r>
              <a:rPr lang="en-US" dirty="0" smtClean="0"/>
              <a:t>Less easing options (unless you use </a:t>
            </a:r>
            <a:r>
              <a:rPr lang="en-US" dirty="0" err="1" smtClean="0"/>
              <a:t>jQueryUI</a:t>
            </a:r>
            <a:r>
              <a:rPr lang="en-US" dirty="0"/>
              <a:t> http://jqueryui.com/easing/)</a:t>
            </a:r>
            <a:endParaRPr lang="en-US" dirty="0" smtClean="0"/>
          </a:p>
          <a:p>
            <a:r>
              <a:rPr lang="en-US" dirty="0" smtClean="0"/>
              <a:t>Limited set of </a:t>
            </a:r>
            <a:r>
              <a:rPr lang="en-US" dirty="0" err="1" smtClean="0"/>
              <a:t>animatable</a:t>
            </a:r>
            <a:r>
              <a:rPr lang="en-US" dirty="0" smtClean="0"/>
              <a:t> properties (unless you use </a:t>
            </a:r>
            <a:r>
              <a:rPr lang="en-US" dirty="0" err="1" smtClean="0"/>
              <a:t>jQueryUI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CSS3 hybrids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animations/transitions in CSS, toggle their class using </a:t>
            </a:r>
            <a:r>
              <a:rPr lang="en-US" dirty="0" err="1" smtClean="0"/>
              <a:t>jQuery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css</a:t>
            </a:r>
            <a:r>
              <a:rPr lang="en-US" dirty="0" smtClean="0"/>
              <a:t>: .my-</a:t>
            </a:r>
            <a:r>
              <a:rPr lang="en-US" dirty="0" err="1" smtClean="0"/>
              <a:t>anim</a:t>
            </a:r>
            <a:r>
              <a:rPr lang="en-US" dirty="0" smtClean="0"/>
              <a:t>{…}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js</a:t>
            </a:r>
            <a:r>
              <a:rPr lang="en-US" dirty="0" smtClean="0"/>
              <a:t>: $(“#target”).</a:t>
            </a:r>
            <a:r>
              <a:rPr lang="en-US" dirty="0" err="1" smtClean="0"/>
              <a:t>toggleClass</a:t>
            </a:r>
            <a:r>
              <a:rPr lang="en-US" dirty="0" smtClean="0"/>
              <a:t>(“my-</a:t>
            </a:r>
            <a:r>
              <a:rPr lang="en-US" dirty="0" err="1" smtClean="0"/>
              <a:t>anim</a:t>
            </a:r>
            <a:r>
              <a:rPr lang="en-US" dirty="0" smtClean="0"/>
              <a:t>”);</a:t>
            </a:r>
          </a:p>
          <a:p>
            <a:r>
              <a:rPr lang="en-US" dirty="0" smtClean="0"/>
              <a:t>Mostly down to preference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code at the refresh rate of the browser</a:t>
            </a:r>
          </a:p>
          <a:p>
            <a:r>
              <a:rPr lang="en-US" dirty="0" smtClean="0"/>
              <a:t>Allows you to animate anything but you have to write the code to do it</a:t>
            </a:r>
          </a:p>
          <a:p>
            <a:r>
              <a:rPr lang="en-US" dirty="0" smtClean="0"/>
              <a:t>How games and bigger media projects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function step(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frameTime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	// do stuff</a:t>
            </a:r>
          </a:p>
          <a:p>
            <a:pPr marL="0" indent="0">
              <a:buNone/>
            </a:pPr>
            <a:r>
              <a:rPr lang="en-US" sz="29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//re-request to loop</a:t>
            </a:r>
          </a:p>
          <a:p>
            <a:pPr marL="0" indent="0">
              <a:buNone/>
            </a:pPr>
            <a:r>
              <a:rPr lang="en-US" sz="29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window.requestAnimationFrame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(step);</a:t>
            </a:r>
            <a:endParaRPr lang="en-US" sz="29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sz="29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900" dirty="0" err="1">
                <a:latin typeface="Consolas" pitchFamily="49" charset="0"/>
                <a:cs typeface="Consolas" pitchFamily="49" charset="0"/>
              </a:rPr>
              <a:t>window.requestAnimationFrame</a:t>
            </a:r>
            <a:r>
              <a:rPr lang="en-US" sz="2900" dirty="0">
                <a:latin typeface="Consolas" pitchFamily="49" charset="0"/>
                <a:cs typeface="Consolas" pitchFamily="49" charset="0"/>
              </a:rPr>
              <a:t>(step);</a:t>
            </a:r>
          </a:p>
          <a:p>
            <a:pPr marL="0" indent="0">
              <a:buNone/>
            </a:pPr>
            <a:endParaRPr lang="en-US" sz="29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ADSR curves</a:t>
            </a:r>
            <a:endParaRPr lang="en-US" dirty="0"/>
          </a:p>
        </p:txBody>
      </p:sp>
      <p:pic>
        <p:nvPicPr>
          <p:cNvPr id="5" name="Picture 2" descr="graphics1.png (388×18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2822649"/>
            <a:ext cx="6226175" cy="295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7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ADSR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 of interpolation</a:t>
            </a:r>
          </a:p>
          <a:p>
            <a:r>
              <a:rPr lang="en-US" dirty="0"/>
              <a:t>O</a:t>
            </a:r>
            <a:r>
              <a:rPr lang="en-US" dirty="0" smtClean="0"/>
              <a:t>riginating from music</a:t>
            </a:r>
          </a:p>
          <a:p>
            <a:r>
              <a:rPr lang="en-US" dirty="0" smtClean="0"/>
              <a:t>Relevant to UI feel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key frames ticking in a loop</a:t>
            </a:r>
          </a:p>
        </p:txBody>
      </p:sp>
    </p:spTree>
    <p:extLst>
      <p:ext uri="{BB962C8B-B14F-4D97-AF65-F5344CB8AC3E}">
        <p14:creationId xmlns:p14="http://schemas.microsoft.com/office/powerpoint/2010/main" val="14893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pic>
        <p:nvPicPr>
          <p:cNvPr id="2050" name="Picture 2" descr="C:\Users\eharpste\Desktop\Muybridge_race_horse_gallop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431" y="1600200"/>
            <a:ext cx="622913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46185"/>
            <a:ext cx="8875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"Muybridge race horse </a:t>
            </a:r>
            <a:r>
              <a:rPr lang="en-US" dirty="0" smtClean="0"/>
              <a:t>gallop”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246185"/>
            <a:ext cx="8875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"Muybridge race horse </a:t>
            </a:r>
            <a:r>
              <a:rPr lang="en-US" dirty="0" smtClean="0"/>
              <a:t>gallop”</a:t>
            </a:r>
            <a:endParaRPr lang="en-US" dirty="0"/>
          </a:p>
        </p:txBody>
      </p:sp>
      <p:pic>
        <p:nvPicPr>
          <p:cNvPr id="1027" name="Picture 3" descr="C:\Users\eharpste\Desktop\Muybridge_race_horse_animate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29" y="16002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6482" y="4303059"/>
            <a:ext cx="1640541" cy="12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5317" y="1766047"/>
            <a:ext cx="1640541" cy="12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6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56475 -0.370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29" y="-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a number change smoothly over a time interval</a:t>
            </a:r>
          </a:p>
          <a:p>
            <a:r>
              <a:rPr lang="en-US" dirty="0" smtClean="0"/>
              <a:t>Essentially defines what a value does between key frames (defined values)</a:t>
            </a:r>
          </a:p>
          <a:p>
            <a:r>
              <a:rPr lang="en-US" dirty="0" smtClean="0"/>
              <a:t>Also called </a:t>
            </a:r>
            <a:r>
              <a:rPr lang="en-US" dirty="0" err="1" smtClean="0"/>
              <a:t>tweening</a:t>
            </a:r>
            <a:r>
              <a:rPr lang="en-US" dirty="0" smtClean="0"/>
              <a:t> or easing</a:t>
            </a:r>
          </a:p>
          <a:p>
            <a:r>
              <a:rPr lang="en-US" dirty="0" smtClean="0"/>
              <a:t>All animation is interpolation of some kind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//linear interpolation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//where 0 &lt;= time &lt;= 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function lerp(min, max, time) 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return min + (max – min) * time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CSS3 Easing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ease – slow-fast-slow</a:t>
            </a:r>
          </a:p>
          <a:p>
            <a:r>
              <a:rPr lang="en-US" dirty="0" smtClean="0"/>
              <a:t>linear – constant speed</a:t>
            </a:r>
          </a:p>
          <a:p>
            <a:r>
              <a:rPr lang="en-US" dirty="0" smtClean="0"/>
              <a:t>ease-in – slow start</a:t>
            </a:r>
          </a:p>
          <a:p>
            <a:r>
              <a:rPr lang="en-US" dirty="0" smtClean="0"/>
              <a:t>ease-out – slow end</a:t>
            </a:r>
          </a:p>
          <a:p>
            <a:r>
              <a:rPr lang="en-US" dirty="0" smtClean="0"/>
              <a:t>ease-in-out – slow start and end != ease</a:t>
            </a:r>
          </a:p>
          <a:p>
            <a:r>
              <a:rPr lang="en-US" dirty="0" smtClean="0"/>
              <a:t>cubic-</a:t>
            </a:r>
            <a:r>
              <a:rPr lang="en-US" dirty="0" err="1" smtClean="0"/>
              <a:t>bezier</a:t>
            </a:r>
            <a:r>
              <a:rPr lang="en-US" dirty="0" smtClean="0"/>
              <a:t>(</a:t>
            </a:r>
            <a:r>
              <a:rPr lang="en-US" dirty="0" err="1" smtClean="0"/>
              <a:t>n,n,n,n</a:t>
            </a:r>
            <a:r>
              <a:rPr lang="en-US" dirty="0" smtClean="0"/>
              <a:t>) – </a:t>
            </a:r>
            <a:r>
              <a:rPr lang="en-US" dirty="0"/>
              <a:t>custom </a:t>
            </a:r>
            <a:endParaRPr lang="en-US" dirty="0" smtClean="0"/>
          </a:p>
          <a:p>
            <a:pPr lvl="1"/>
            <a:r>
              <a:rPr lang="en-US" dirty="0" smtClean="0"/>
              <a:t>see: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://cubic-bezier.com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423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6136</TotalTime>
  <Words>456</Words>
  <Application>Microsoft Office PowerPoint</Application>
  <PresentationFormat>On-screen Show (4:3)</PresentationFormat>
  <Paragraphs>148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 Black </vt:lpstr>
      <vt:lpstr>Lab 12: Animations</vt:lpstr>
      <vt:lpstr>Project Questions?</vt:lpstr>
      <vt:lpstr>Animation</vt:lpstr>
      <vt:lpstr>Animation</vt:lpstr>
      <vt:lpstr>Animation</vt:lpstr>
      <vt:lpstr>Animation</vt:lpstr>
      <vt:lpstr>Interpolation </vt:lpstr>
      <vt:lpstr>Interpolation</vt:lpstr>
      <vt:lpstr>CSS3 Easing functions</vt:lpstr>
      <vt:lpstr>Types of Animation in HTML5</vt:lpstr>
      <vt:lpstr>CSS3 Animations</vt:lpstr>
      <vt:lpstr>CSS3 transition</vt:lpstr>
      <vt:lpstr>CSS3 transition</vt:lpstr>
      <vt:lpstr>CSS3 transition</vt:lpstr>
      <vt:lpstr>CSS3 Animations</vt:lpstr>
      <vt:lpstr>CSS3 Animations</vt:lpstr>
      <vt:lpstr>CSS3 Animations</vt:lpstr>
      <vt:lpstr>jQuery Animaton</vt:lpstr>
      <vt:lpstr>jQuery Animaton</vt:lpstr>
      <vt:lpstr>jQuery Animations</vt:lpstr>
      <vt:lpstr>jQuery CSS3 hybrids</vt:lpstr>
      <vt:lpstr>Animation Frames</vt:lpstr>
      <vt:lpstr>Animation Frames</vt:lpstr>
      <vt:lpstr>Questions?</vt:lpstr>
      <vt:lpstr>Extra Time</vt:lpstr>
      <vt:lpstr>ADSR Curves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7: Midsemester Checkpoint</dc:title>
  <dc:creator>Kelly Rivers</dc:creator>
  <cp:lastModifiedBy>Erik Harpstead</cp:lastModifiedBy>
  <cp:revision>65</cp:revision>
  <dcterms:created xsi:type="dcterms:W3CDTF">2013-10-09T12:38:53Z</dcterms:created>
  <dcterms:modified xsi:type="dcterms:W3CDTF">2014-11-11T21:38:27Z</dcterms:modified>
</cp:coreProperties>
</file>