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7" r:id="rId6"/>
    <p:sldId id="269" r:id="rId7"/>
    <p:sldId id="271" r:id="rId8"/>
    <p:sldId id="277" r:id="rId9"/>
    <p:sldId id="273" r:id="rId10"/>
    <p:sldId id="274" r:id="rId11"/>
    <p:sldId id="275" r:id="rId12"/>
    <p:sldId id="276" r:id="rId13"/>
    <p:sldId id="270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42" autoAdjust="0"/>
  </p:normalViewPr>
  <p:slideViewPr>
    <p:cSldViewPr snapToGrid="0" snapToObjects="1">
      <p:cViewPr varScale="1">
        <p:scale>
          <a:sx n="71" d="100"/>
          <a:sy n="71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13: 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User Interface Lab: GUI Lab</a:t>
            </a:r>
          </a:p>
          <a:p>
            <a:r>
              <a:rPr lang="en-US" sz="2400" dirty="0" smtClean="0"/>
              <a:t>Nov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2014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Status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req.readyState</a:t>
            </a:r>
            <a:endParaRPr lang="en-US" dirty="0" smtClean="0"/>
          </a:p>
          <a:p>
            <a:pPr lvl="1"/>
            <a:r>
              <a:rPr lang="en-US" dirty="0" smtClean="0"/>
              <a:t>0: request not initialized</a:t>
            </a:r>
          </a:p>
          <a:p>
            <a:pPr lvl="1"/>
            <a:r>
              <a:rPr lang="en-US" dirty="0" smtClean="0"/>
              <a:t>1: server connection established</a:t>
            </a:r>
          </a:p>
          <a:p>
            <a:pPr lvl="1"/>
            <a:r>
              <a:rPr lang="en-US" dirty="0" smtClean="0"/>
              <a:t>2: request received</a:t>
            </a:r>
          </a:p>
          <a:p>
            <a:pPr lvl="1"/>
            <a:r>
              <a:rPr lang="en-US" dirty="0" smtClean="0"/>
              <a:t>3: processing request</a:t>
            </a:r>
          </a:p>
          <a:p>
            <a:pPr lvl="1"/>
            <a:r>
              <a:rPr lang="en-US" dirty="0" smtClean="0"/>
              <a:t>4: request finished and response is ready</a:t>
            </a:r>
          </a:p>
          <a:p>
            <a:r>
              <a:rPr lang="en-US" dirty="0" err="1" smtClean="0"/>
              <a:t>req.status</a:t>
            </a:r>
            <a:endParaRPr lang="en-US" dirty="0" smtClean="0"/>
          </a:p>
          <a:p>
            <a:pPr lvl="1"/>
            <a:r>
              <a:rPr lang="en-US" dirty="0" smtClean="0"/>
              <a:t>200: “OK”</a:t>
            </a:r>
          </a:p>
          <a:p>
            <a:pPr lvl="1"/>
            <a:r>
              <a:rPr lang="en-US" dirty="0" smtClean="0"/>
              <a:t>404: “Page not found”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</a:t>
            </a:r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</a:t>
            </a:r>
          </a:p>
          <a:p>
            <a:pPr lvl="1"/>
            <a:r>
              <a:rPr lang="en-US" dirty="0" smtClean="0"/>
              <a:t>request runs and will call </a:t>
            </a:r>
            <a:r>
              <a:rPr lang="en-US" dirty="0" err="1" smtClean="0"/>
              <a:t>onreadystatechange</a:t>
            </a:r>
            <a:r>
              <a:rPr lang="en-US" dirty="0" smtClean="0"/>
              <a:t> when its status changes</a:t>
            </a:r>
          </a:p>
          <a:p>
            <a:pPr lvl="1"/>
            <a:r>
              <a:rPr lang="en-US" dirty="0" smtClean="0"/>
              <a:t>default status</a:t>
            </a:r>
          </a:p>
          <a:p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will halt </a:t>
            </a:r>
            <a:r>
              <a:rPr lang="en-US" dirty="0" err="1" smtClean="0"/>
              <a:t>javascript</a:t>
            </a:r>
            <a:r>
              <a:rPr lang="en-US" dirty="0" smtClean="0"/>
              <a:t> execution until the request is finished</a:t>
            </a:r>
          </a:p>
          <a:p>
            <a:pPr lvl="1"/>
            <a:r>
              <a:rPr lang="en-US" dirty="0" smtClean="0"/>
              <a:t>rarely used and normally only for short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AJAX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req.responseText</a:t>
            </a:r>
            <a:r>
              <a:rPr lang="en-US" dirty="0" smtClean="0"/>
              <a:t>  - the response as straight text in a string</a:t>
            </a:r>
          </a:p>
          <a:p>
            <a:r>
              <a:rPr lang="en-US" dirty="0" err="1" smtClean="0"/>
              <a:t>req.responseXML</a:t>
            </a:r>
            <a:r>
              <a:rPr lang="en-US" dirty="0" smtClean="0"/>
              <a:t> – a structured object with properties but only works if the response was formatted in XML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Variables in 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url.asp?attr1=var1&amp;attr2=var2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9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here: http://www.w3schools.com/ajax/default.asp</a:t>
            </a:r>
          </a:p>
        </p:txBody>
      </p:sp>
    </p:spTree>
    <p:extLst>
      <p:ext uri="{BB962C8B-B14F-4D97-AF65-F5344CB8AC3E}">
        <p14:creationId xmlns:p14="http://schemas.microsoft.com/office/powerpoint/2010/main" val="146489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4 </a:t>
            </a:r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 working on them, should be done in the next couple days.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23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p</a:t>
            </a:r>
            <a:r>
              <a:rPr lang="en-US" dirty="0" smtClean="0"/>
              <a:t>resentations will be on Dec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I will post presentation details today</a:t>
            </a:r>
          </a:p>
          <a:p>
            <a:r>
              <a:rPr lang="en-US" dirty="0" smtClean="0"/>
              <a:t>Questions?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87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content to webpages</a:t>
            </a:r>
          </a:p>
          <a:p>
            <a:r>
              <a:rPr lang="en-US" dirty="0" smtClean="0"/>
              <a:t>Generally where the interesting content comes from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</a:t>
            </a:r>
          </a:p>
          <a:p>
            <a:r>
              <a:rPr lang="en-US" dirty="0" smtClean="0"/>
              <a:t>The protocol webpages use to talk to servers</a:t>
            </a:r>
          </a:p>
          <a:p>
            <a:r>
              <a:rPr lang="en-US" dirty="0" smtClean="0"/>
              <a:t>Not actually a new language just a way of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XMLHttpRequest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//for IE5 and 6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ActiveXObject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/>
              <a:t>Microsoft.XMLHTTP</a:t>
            </a:r>
            <a:r>
              <a:rPr lang="en-US" dirty="0"/>
              <a:t>");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(“GET”, 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someURL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”, true);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req.send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req.open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(“POST”, 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someURL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”, true);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req.send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err="1" smtClean="0"/>
              <a:t>vs</a:t>
            </a:r>
            <a:r>
              <a:rPr lang="en-US" dirty="0" smtClean="0"/>
              <a:t>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</a:t>
            </a:r>
          </a:p>
          <a:p>
            <a:pPr lvl="1"/>
            <a:r>
              <a:rPr lang="en-US" dirty="0" smtClean="0"/>
              <a:t>Generally intended for pulling small information</a:t>
            </a:r>
          </a:p>
          <a:p>
            <a:pPr lvl="1"/>
            <a:r>
              <a:rPr lang="en-US" dirty="0" smtClean="0"/>
              <a:t>Cannot send very much information</a:t>
            </a:r>
          </a:p>
          <a:p>
            <a:pPr lvl="1"/>
            <a:r>
              <a:rPr lang="en-US" dirty="0" smtClean="0"/>
              <a:t>Faster</a:t>
            </a:r>
          </a:p>
          <a:p>
            <a:r>
              <a:rPr lang="en-US" dirty="0" smtClean="0"/>
              <a:t>POST</a:t>
            </a:r>
          </a:p>
          <a:p>
            <a:pPr lvl="1"/>
            <a:r>
              <a:rPr lang="en-US" dirty="0" smtClean="0"/>
              <a:t>Generally meant for updating server data</a:t>
            </a:r>
          </a:p>
          <a:p>
            <a:pPr lvl="1"/>
            <a:r>
              <a:rPr lang="en-US" dirty="0" smtClean="0"/>
              <a:t>Unlimited information limit</a:t>
            </a:r>
          </a:p>
          <a:p>
            <a:pPr lvl="1"/>
            <a:r>
              <a:rPr lang="en-US" dirty="0" smtClean="0"/>
              <a:t>Slower</a:t>
            </a:r>
          </a:p>
        </p:txBody>
      </p:sp>
    </p:spTree>
    <p:extLst>
      <p:ext uri="{BB962C8B-B14F-4D97-AF65-F5344CB8AC3E}">
        <p14:creationId xmlns:p14="http://schemas.microsoft.com/office/powerpoint/2010/main" val="20491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req.onreadystatechange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function() {</a:t>
            </a:r>
          </a:p>
          <a:p>
            <a:pPr marL="914400" indent="-457200">
              <a:buNone/>
              <a:tabLst>
                <a:tab pos="4572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req.readyState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4 &amp;&amp;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req.httpStatus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200)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//successful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3194</TotalTime>
  <Words>292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 Black </vt:lpstr>
      <vt:lpstr>Lab 13: AJAX</vt:lpstr>
      <vt:lpstr>Project 4 Grades</vt:lpstr>
      <vt:lpstr>Final Project</vt:lpstr>
      <vt:lpstr>Web Servers</vt:lpstr>
      <vt:lpstr>AJAX</vt:lpstr>
      <vt:lpstr>AJAX Syntax</vt:lpstr>
      <vt:lpstr>AJAX Syntax</vt:lpstr>
      <vt:lpstr>GET vs POST</vt:lpstr>
      <vt:lpstr>AJAX Syntax</vt:lpstr>
      <vt:lpstr>AJAX Status Codes</vt:lpstr>
      <vt:lpstr>AJAX async</vt:lpstr>
      <vt:lpstr>Reading AJAX result</vt:lpstr>
      <vt:lpstr>Sending Variables in AJAX</vt:lpstr>
      <vt:lpstr>More on AJAX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7: Midsemester Checkpoint</dc:title>
  <dc:creator>Kelly Rivers</dc:creator>
  <cp:lastModifiedBy>Erik Harpstead</cp:lastModifiedBy>
  <cp:revision>21</cp:revision>
  <dcterms:created xsi:type="dcterms:W3CDTF">2013-10-09T12:38:53Z</dcterms:created>
  <dcterms:modified xsi:type="dcterms:W3CDTF">2014-11-18T19:16:01Z</dcterms:modified>
</cp:coreProperties>
</file>