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84" r:id="rId5"/>
    <p:sldId id="260" r:id="rId6"/>
    <p:sldId id="30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 autoAdjust="0"/>
    <p:restoredTop sz="88954" autoAdjust="0"/>
  </p:normalViewPr>
  <p:slideViewPr>
    <p:cSldViewPr snapToGrid="0" snapToObjects="1">
      <p:cViewPr>
        <p:scale>
          <a:sx n="90" d="100"/>
          <a:sy n="90" d="100"/>
        </p:scale>
        <p:origin x="-224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2: Forms and Basic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Sep.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HTML input tags</a:t>
            </a:r>
          </a:p>
          <a:p>
            <a:r>
              <a:rPr lang="en-US" sz="2800" dirty="0" smtClean="0"/>
              <a:t>Layout</a:t>
            </a:r>
          </a:p>
          <a:p>
            <a:r>
              <a:rPr lang="en-US" sz="2800" dirty="0" smtClean="0"/>
              <a:t>JavaScript callbacks</a:t>
            </a:r>
          </a:p>
          <a:p>
            <a:r>
              <a:rPr lang="en-US" sz="2800" dirty="0" smtClean="0"/>
              <a:t>Project 1: </a:t>
            </a:r>
            <a:r>
              <a:rPr lang="en-US" sz="2800" dirty="0"/>
              <a:t>Getting </a:t>
            </a:r>
            <a:r>
              <a:rPr lang="en-US" sz="2800" dirty="0" smtClean="0"/>
              <a:t>Started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49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Projects (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ICP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graded</a:t>
            </a:r>
          </a:p>
          <a:p>
            <a:r>
              <a:rPr lang="en-US" sz="2800" dirty="0" smtClean="0"/>
              <a:t>Will go over material for upcoming labs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6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41" y="359155"/>
            <a:ext cx="8229600" cy="1143000"/>
          </a:xfrm>
        </p:spPr>
        <p:txBody>
          <a:bodyPr/>
          <a:lstStyle/>
          <a:p>
            <a:r>
              <a:rPr lang="en-US" dirty="0" smtClean="0"/>
              <a:t>Create a new </a:t>
            </a:r>
            <a:r>
              <a:rPr lang="en-US" dirty="0" err="1" smtClean="0"/>
              <a:t>netbeans</a:t>
            </a:r>
            <a:r>
              <a:rPr lang="en-US" dirty="0" smtClean="0"/>
              <a:t>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82911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File </a:t>
            </a:r>
            <a:r>
              <a:rPr lang="en-US" sz="2800" dirty="0" smtClean="0"/>
              <a:t>&gt; New Project</a:t>
            </a:r>
          </a:p>
          <a:p>
            <a:r>
              <a:rPr lang="en-US" sz="2800" dirty="0" smtClean="0"/>
              <a:t>Choose “HTML5 Application”</a:t>
            </a:r>
          </a:p>
          <a:p>
            <a:r>
              <a:rPr lang="en-US" sz="2800" dirty="0" smtClean="0"/>
              <a:t>Click “Next”</a:t>
            </a:r>
            <a:endParaRPr lang="en-US" sz="2800" dirty="0" smtClean="0"/>
          </a:p>
          <a:p>
            <a:r>
              <a:rPr lang="en-US" sz="2800" dirty="0" smtClean="0"/>
              <a:t>Name: </a:t>
            </a:r>
            <a:r>
              <a:rPr lang="en-US" sz="2800" dirty="0" smtClean="0">
                <a:solidFill>
                  <a:srgbClr val="FCD5B5"/>
                </a:solidFill>
              </a:rPr>
              <a:t>Lab2ICP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Click “Finish”</a:t>
            </a:r>
          </a:p>
          <a:p>
            <a:endParaRPr lang="en-US" sz="2800" dirty="0">
              <a:solidFill>
                <a:srgbClr val="FCD5B5"/>
              </a:solidFill>
            </a:endParaRPr>
          </a:p>
          <a:p>
            <a:endParaRPr lang="en-US" sz="2800" dirty="0"/>
          </a:p>
        </p:txBody>
      </p:sp>
      <p:pic>
        <p:nvPicPr>
          <p:cNvPr id="2052" name="Picture 4" descr="C:\Users\eharpste\AppData\Local\Temp\SNAGHTML46a3bb9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83" y="1411280"/>
            <a:ext cx="3811738" cy="262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harpste\AppData\Local\Temp\SNAGHTML46a56f0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168" y="4130447"/>
            <a:ext cx="3591368" cy="247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624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 ICP goal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8288"/>
            <a:ext cx="8365529" cy="253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See Assignments page of course website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Turn in via </a:t>
            </a:r>
            <a:r>
              <a:rPr lang="en-US" sz="2800" dirty="0" smtClean="0">
                <a:solidFill>
                  <a:srgbClr val="FFFFFF"/>
                </a:solidFill>
              </a:rPr>
              <a:t>email as a zip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Due by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10:30am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9/09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via email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69297" y="3540642"/>
            <a:ext cx="5582108" cy="273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37413</TotalTime>
  <Words>100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Lab 2: Forms and Basic Input</vt:lpstr>
      <vt:lpstr>Lab 2 goals</vt:lpstr>
      <vt:lpstr>In-class Projects (ICP)</vt:lpstr>
      <vt:lpstr>Create a new netbeans project</vt:lpstr>
      <vt:lpstr>Lab 2 ICP goal</vt:lpstr>
      <vt:lpstr>Worked Example</vt:lpstr>
      <vt:lpstr>Project 1a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Erik Harpstead</cp:lastModifiedBy>
  <cp:revision>218</cp:revision>
  <dcterms:created xsi:type="dcterms:W3CDTF">2012-08-02T22:06:06Z</dcterms:created>
  <dcterms:modified xsi:type="dcterms:W3CDTF">2014-09-02T20:35:11Z</dcterms:modified>
</cp:coreProperties>
</file>