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322" r:id="rId3"/>
    <p:sldId id="257" r:id="rId4"/>
    <p:sldId id="370" r:id="rId5"/>
    <p:sldId id="365" r:id="rId6"/>
    <p:sldId id="366" r:id="rId7"/>
    <p:sldId id="371" r:id="rId8"/>
    <p:sldId id="372" r:id="rId9"/>
    <p:sldId id="367" r:id="rId10"/>
    <p:sldId id="373" r:id="rId11"/>
    <p:sldId id="368" r:id="rId12"/>
    <p:sldId id="3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9051" autoAdjust="0"/>
  </p:normalViewPr>
  <p:slideViewPr>
    <p:cSldViewPr snapToGrid="0" snapToObjects="1">
      <p:cViewPr varScale="1">
        <p:scale>
          <a:sx n="66" d="100"/>
          <a:sy n="66" d="100"/>
        </p:scale>
        <p:origin x="-20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9A09C-0E93-D847-96F0-FB82B8E4C6CD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7928-1913-9948-A641-4BB55543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5B59-4DBD-A544-B1EE-22B850B46FA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4: Bootstrap and Responsive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User Interface Lab: GUI Lab</a:t>
            </a:r>
          </a:p>
          <a:p>
            <a:r>
              <a:rPr lang="en-US" sz="2400" dirty="0" smtClean="0"/>
              <a:t>Sep. </a:t>
            </a:r>
            <a:r>
              <a:rPr lang="en-US" sz="2400" dirty="0" smtClean="0"/>
              <a:t>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3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3 column layout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5" y="1417638"/>
            <a:ext cx="86644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&lt;div </a:t>
            </a:r>
            <a:r>
              <a:rPr lang="en-US" sz="3600" dirty="0" smtClean="0">
                <a:solidFill>
                  <a:schemeClr val="accent3"/>
                </a:solidFill>
              </a:rPr>
              <a:t>class=</a:t>
            </a:r>
            <a:r>
              <a:rPr lang="en-US" sz="3600" dirty="0" smtClean="0">
                <a:solidFill>
                  <a:schemeClr val="accent6"/>
                </a:solidFill>
              </a:rPr>
              <a:t>“container”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</a:p>
          <a:p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&lt;div </a:t>
            </a:r>
            <a:r>
              <a:rPr lang="en-US" sz="3600" dirty="0" smtClean="0">
                <a:solidFill>
                  <a:schemeClr val="accent3"/>
                </a:solidFill>
              </a:rPr>
              <a:t>class=</a:t>
            </a:r>
            <a:r>
              <a:rPr lang="en-US" sz="3600" dirty="0" smtClean="0">
                <a:solidFill>
                  <a:schemeClr val="accent6"/>
                </a:solidFill>
              </a:rPr>
              <a:t>“row”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</a:p>
          <a:p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&lt;div </a:t>
            </a:r>
            <a:r>
              <a:rPr lang="en-US" sz="3600" dirty="0" smtClean="0">
                <a:solidFill>
                  <a:schemeClr val="accent3"/>
                </a:solidFill>
              </a:rPr>
              <a:t>class=</a:t>
            </a:r>
            <a:r>
              <a:rPr lang="en-US" sz="3600" dirty="0" smtClean="0">
                <a:solidFill>
                  <a:schemeClr val="accent6"/>
                </a:solidFill>
              </a:rPr>
              <a:t>“col-md-4”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n-US" sz="3600" dirty="0" smtClean="0"/>
              <a:t>Column 1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&lt;/div&gt;</a:t>
            </a:r>
          </a:p>
          <a:p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	&lt;div </a:t>
            </a:r>
            <a:r>
              <a:rPr lang="en-US" sz="3600" dirty="0">
                <a:solidFill>
                  <a:schemeClr val="accent3"/>
                </a:solidFill>
              </a:rPr>
              <a:t>class=</a:t>
            </a:r>
            <a:r>
              <a:rPr lang="en-US" sz="3600" dirty="0">
                <a:solidFill>
                  <a:schemeClr val="accent6"/>
                </a:solidFill>
              </a:rPr>
              <a:t>“col-md-4</a:t>
            </a:r>
            <a:r>
              <a:rPr lang="en-US" sz="3600" dirty="0" smtClean="0">
                <a:solidFill>
                  <a:schemeClr val="accent6"/>
                </a:solidFill>
              </a:rPr>
              <a:t>”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n-US" sz="3600" dirty="0" smtClean="0"/>
              <a:t>Column 2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&lt;/</a:t>
            </a:r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div&gt;</a:t>
            </a:r>
          </a:p>
          <a:p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	&lt;div </a:t>
            </a:r>
            <a:r>
              <a:rPr lang="en-US" sz="3600" dirty="0">
                <a:solidFill>
                  <a:schemeClr val="accent3"/>
                </a:solidFill>
              </a:rPr>
              <a:t>class=</a:t>
            </a:r>
            <a:r>
              <a:rPr lang="en-US" sz="3600" dirty="0">
                <a:solidFill>
                  <a:schemeClr val="accent6"/>
                </a:solidFill>
              </a:rPr>
              <a:t>“col-md-4</a:t>
            </a:r>
            <a:r>
              <a:rPr lang="en-US" sz="3600" dirty="0" smtClean="0">
                <a:solidFill>
                  <a:schemeClr val="accent6"/>
                </a:solidFill>
              </a:rPr>
              <a:t>”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n-US" sz="3600" dirty="0" smtClean="0"/>
              <a:t>Column 3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&lt;/</a:t>
            </a:r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div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</a:p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&lt;/div&gt;</a:t>
            </a:r>
            <a:endParaRPr lang="en-US" sz="36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&lt;/div&gt;</a:t>
            </a:r>
            <a:endParaRPr lang="en-US" sz="36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2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and input groups</a:t>
            </a:r>
          </a:p>
          <a:p>
            <a:r>
              <a:rPr lang="en-US" dirty="0" err="1" smtClean="0"/>
              <a:t>Navs</a:t>
            </a:r>
            <a:endParaRPr lang="en-US" dirty="0" smtClean="0"/>
          </a:p>
          <a:p>
            <a:r>
              <a:rPr lang="en-US" dirty="0" err="1" smtClean="0"/>
              <a:t>Glyphicons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1a grades (mostly) back</a:t>
            </a:r>
          </a:p>
          <a:p>
            <a:r>
              <a:rPr lang="en-US" dirty="0" smtClean="0"/>
              <a:t>Project 2 </a:t>
            </a:r>
            <a:r>
              <a:rPr lang="en-US" smtClean="0"/>
              <a:t>due 09/30!</a:t>
            </a:r>
            <a:endParaRPr lang="en-US" dirty="0" smtClean="0"/>
          </a:p>
          <a:p>
            <a:r>
              <a:rPr lang="en-US" dirty="0" smtClean="0"/>
              <a:t>Better Demo of Project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3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Overview of Bootstrap</a:t>
            </a:r>
          </a:p>
          <a:p>
            <a:r>
              <a:rPr lang="en-US" sz="2800" dirty="0" smtClean="0"/>
              <a:t>Setting Up Bootstrap</a:t>
            </a:r>
          </a:p>
          <a:p>
            <a:r>
              <a:rPr lang="en-US" sz="2800" dirty="0" smtClean="0"/>
              <a:t>Some basic Bootstrap examples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549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Bootstrap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collection of pre-compiled CSS and JS libraries that implement responsive web design</a:t>
            </a:r>
          </a:p>
          <a:p>
            <a:r>
              <a:rPr lang="en-US" sz="2800" dirty="0" smtClean="0"/>
              <a:t>Takes a “mobile-first” perspective to design</a:t>
            </a:r>
          </a:p>
          <a:p>
            <a:r>
              <a:rPr lang="en-US" sz="2800" dirty="0" smtClean="0"/>
              <a:t>Attempts better normalize rendering across browsers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44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new blank project/new HTML file.</a:t>
            </a:r>
          </a:p>
          <a:p>
            <a:r>
              <a:rPr lang="en-US" dirty="0" smtClean="0"/>
              <a:t>go to: </a:t>
            </a:r>
            <a:r>
              <a:rPr lang="en-US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www.getbootstrap.com</a:t>
            </a:r>
          </a:p>
          <a:p>
            <a:r>
              <a:rPr lang="en-US" dirty="0" smtClean="0"/>
              <a:t>click on download bootstrap</a:t>
            </a:r>
          </a:p>
          <a:p>
            <a:r>
              <a:rPr lang="en-US" dirty="0" smtClean="0"/>
              <a:t>click on download bootstrap again!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Bootstrap requires </a:t>
            </a:r>
            <a:r>
              <a:rPr lang="en-US" dirty="0" err="1" smtClean="0"/>
              <a:t>jQuery</a:t>
            </a:r>
            <a:endParaRPr lang="en-US" dirty="0" smtClean="0"/>
          </a:p>
          <a:p>
            <a:r>
              <a:rPr lang="en-US" dirty="0" smtClean="0"/>
              <a:t>go to: </a:t>
            </a:r>
            <a:r>
              <a:rPr lang="en-US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http://jquery.com/download/#</a:t>
            </a:r>
            <a:r>
              <a:rPr lang="en-US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using-jquery-with-a-cdn</a:t>
            </a:r>
          </a:p>
          <a:p>
            <a:pPr lvl="1"/>
            <a:r>
              <a:rPr lang="en-US" dirty="0" smtClean="0"/>
              <a:t>or go to </a:t>
            </a:r>
            <a:r>
              <a:rPr lang="en-US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www.jquery.com </a:t>
            </a:r>
          </a:p>
          <a:p>
            <a:pPr lvl="1"/>
            <a:r>
              <a:rPr lang="en-US" dirty="0" smtClean="0"/>
              <a:t>navigate to downloads</a:t>
            </a:r>
          </a:p>
          <a:p>
            <a:pPr lvl="1"/>
            <a:r>
              <a:rPr lang="en-US" dirty="0" smtClean="0"/>
              <a:t>scroll down to “Using </a:t>
            </a:r>
            <a:r>
              <a:rPr lang="en-US" dirty="0" err="1" smtClean="0"/>
              <a:t>jquery</a:t>
            </a:r>
            <a:r>
              <a:rPr lang="en-US" dirty="0" smtClean="0"/>
              <a:t> with a </a:t>
            </a:r>
            <a:r>
              <a:rPr lang="en-US" dirty="0" err="1" smtClean="0"/>
              <a:t>cdn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Choose a CDN to use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5" y="1417638"/>
            <a:ext cx="86644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&lt;html&gt;</a:t>
            </a:r>
          </a:p>
          <a:p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&lt;head&gt;</a:t>
            </a:r>
          </a:p>
          <a:p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&lt;link </a:t>
            </a:r>
            <a:r>
              <a:rPr lang="en-US" sz="3600" dirty="0" err="1" smtClean="0">
                <a:solidFill>
                  <a:schemeClr val="accent3"/>
                </a:solidFill>
              </a:rPr>
              <a:t>href</a:t>
            </a:r>
            <a:r>
              <a:rPr lang="en-US" sz="3600" dirty="0" smtClean="0">
                <a:solidFill>
                  <a:schemeClr val="accent3"/>
                </a:solidFill>
              </a:rPr>
              <a:t>=</a:t>
            </a:r>
            <a:r>
              <a:rPr lang="en-US" sz="3600" dirty="0" smtClean="0">
                <a:solidFill>
                  <a:schemeClr val="accent6"/>
                </a:solidFill>
              </a:rPr>
              <a:t>“bootstrap.css”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…&gt;</a:t>
            </a:r>
          </a:p>
          <a:p>
            <a:r>
              <a:rPr lang="en-US" sz="3600" dirty="0"/>
              <a:t>		</a:t>
            </a:r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&lt;source</a:t>
            </a:r>
            <a:r>
              <a:rPr lang="en-US" sz="3600" dirty="0"/>
              <a:t> </a:t>
            </a:r>
            <a:r>
              <a:rPr lang="en-US" sz="3600" dirty="0" err="1">
                <a:solidFill>
                  <a:schemeClr val="accent3"/>
                </a:solidFill>
              </a:rPr>
              <a:t>src</a:t>
            </a:r>
            <a:r>
              <a:rPr lang="en-US" sz="3600" dirty="0" smtClean="0">
                <a:solidFill>
                  <a:schemeClr val="accent3"/>
                </a:solidFill>
              </a:rPr>
              <a:t>=</a:t>
            </a:r>
            <a:r>
              <a:rPr lang="en-US" sz="3600" dirty="0" smtClean="0">
                <a:solidFill>
                  <a:schemeClr val="accent6"/>
                </a:solidFill>
              </a:rPr>
              <a:t>“jquery.js”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…&gt;</a:t>
            </a:r>
          </a:p>
          <a:p>
            <a:r>
              <a:rPr lang="en-US" sz="3600" dirty="0"/>
              <a:t>		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&lt;source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src</a:t>
            </a:r>
            <a:r>
              <a:rPr lang="en-US" sz="3600" dirty="0" smtClean="0">
                <a:solidFill>
                  <a:schemeClr val="accent3"/>
                </a:solidFill>
              </a:rPr>
              <a:t>=</a:t>
            </a:r>
            <a:r>
              <a:rPr lang="en-US" sz="3600" dirty="0" smtClean="0">
                <a:solidFill>
                  <a:schemeClr val="accent6"/>
                </a:solidFill>
              </a:rPr>
              <a:t>“bootstrap.js”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…&gt;</a:t>
            </a:r>
          </a:p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&lt;/head&gt;</a:t>
            </a:r>
          </a:p>
          <a:p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&lt;body&gt;…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&lt;/body&gt;</a:t>
            </a:r>
            <a:endParaRPr lang="en-US" sz="36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&lt;/html&gt;</a:t>
            </a:r>
            <a:endParaRPr lang="en-US" sz="36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4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5" y="1417638"/>
            <a:ext cx="86644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&lt;html&gt;</a:t>
            </a:r>
          </a:p>
          <a:p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&lt;head&gt;…&lt;/head&gt;</a:t>
            </a:r>
          </a:p>
          <a:p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&lt;body&gt;</a:t>
            </a:r>
          </a:p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	&lt;div </a:t>
            </a:r>
            <a:r>
              <a:rPr lang="en-US" sz="3600" dirty="0" smtClean="0">
                <a:solidFill>
                  <a:schemeClr val="accent3"/>
                </a:solidFill>
              </a:rPr>
              <a:t>class=</a:t>
            </a:r>
            <a:r>
              <a:rPr lang="en-US" sz="3600" dirty="0" smtClean="0">
                <a:solidFill>
                  <a:schemeClr val="accent6"/>
                </a:solidFill>
              </a:rPr>
              <a:t>“container”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</a:p>
          <a:p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&lt;/div&gt;</a:t>
            </a:r>
            <a:endParaRPr lang="en-US" sz="3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	&lt;/body&gt;</a:t>
            </a:r>
            <a:endParaRPr lang="en-US" sz="36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&lt;/html&gt;</a:t>
            </a:r>
            <a:endParaRPr lang="en-US" sz="36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Bootstrap is based on a 12 column</a:t>
            </a:r>
          </a:p>
          <a:p>
            <a:r>
              <a:rPr lang="en-US" dirty="0" smtClean="0"/>
              <a:t>Also supports 4 common screen sizes</a:t>
            </a:r>
          </a:p>
          <a:p>
            <a:pPr lvl="1"/>
            <a:r>
              <a:rPr lang="en-US" dirty="0" err="1" smtClean="0"/>
              <a:t>xs</a:t>
            </a:r>
            <a:r>
              <a:rPr lang="en-US" dirty="0" smtClean="0"/>
              <a:t> (&lt; 768px)</a:t>
            </a:r>
          </a:p>
          <a:p>
            <a:pPr lvl="1"/>
            <a:r>
              <a:rPr lang="en-US" dirty="0" err="1" smtClean="0"/>
              <a:t>sm</a:t>
            </a:r>
            <a:r>
              <a:rPr lang="en-US" dirty="0" smtClean="0"/>
              <a:t> (≥ 786px)</a:t>
            </a:r>
          </a:p>
          <a:p>
            <a:pPr lvl="1"/>
            <a:r>
              <a:rPr lang="en-US" dirty="0" smtClean="0"/>
              <a:t>md (≥ 992px)</a:t>
            </a:r>
          </a:p>
          <a:p>
            <a:pPr lvl="1"/>
            <a:r>
              <a:rPr lang="en-US" dirty="0" err="1" smtClean="0"/>
              <a:t>lg</a:t>
            </a:r>
            <a:r>
              <a:rPr lang="en-US" dirty="0" smtClean="0"/>
              <a:t> (≥ 1200px)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35319</TotalTime>
  <Words>203</Words>
  <Application>Microsoft Office PowerPoint</Application>
  <PresentationFormat>On-screen Show (4:3)</PresentationFormat>
  <Paragraphs>66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</vt:lpstr>
      <vt:lpstr>Lab 4: Bootstrap and Responsive Design</vt:lpstr>
      <vt:lpstr>Projects</vt:lpstr>
      <vt:lpstr>Lab 3 goals</vt:lpstr>
      <vt:lpstr>What is Bootstrap</vt:lpstr>
      <vt:lpstr>Getting Started</vt:lpstr>
      <vt:lpstr>Getting jQuery</vt:lpstr>
      <vt:lpstr>Basic start</vt:lpstr>
      <vt:lpstr>Basic start</vt:lpstr>
      <vt:lpstr>Bootstrap Columns</vt:lpstr>
      <vt:lpstr>Basic 3 column layout</vt:lpstr>
      <vt:lpstr>Bootstrap Components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1: Introduction</dc:title>
  <dc:creator>Kerry Chang</dc:creator>
  <cp:lastModifiedBy>Erik Harpstead</cp:lastModifiedBy>
  <cp:revision>348</cp:revision>
  <dcterms:created xsi:type="dcterms:W3CDTF">2012-08-02T22:06:06Z</dcterms:created>
  <dcterms:modified xsi:type="dcterms:W3CDTF">2014-09-16T17:55:09Z</dcterms:modified>
</cp:coreProperties>
</file>