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322" r:id="rId3"/>
    <p:sldId id="342" r:id="rId4"/>
    <p:sldId id="341" r:id="rId5"/>
    <p:sldId id="343" r:id="rId6"/>
    <p:sldId id="344" r:id="rId7"/>
    <p:sldId id="345" r:id="rId8"/>
    <p:sldId id="346" r:id="rId9"/>
    <p:sldId id="334" r:id="rId10"/>
    <p:sldId id="332" r:id="rId11"/>
    <p:sldId id="34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79051" autoAdjust="0"/>
  </p:normalViewPr>
  <p:slideViewPr>
    <p:cSldViewPr snapToGrid="0" snapToObjects="1">
      <p:cViewPr varScale="1">
        <p:scale>
          <a:sx n="66" d="100"/>
          <a:sy n="66" d="100"/>
        </p:scale>
        <p:origin x="-20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9A09C-0E93-D847-96F0-FB82B8E4C6CD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7928-1913-9948-A641-4BB55543F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811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5B59-4DBD-A544-B1EE-22B850B46FAB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EE68-5342-7347-B451-30BB11D67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 5</a:t>
            </a:r>
            <a:r>
              <a:rPr lang="en-US" dirty="0" smtClean="0"/>
              <a:t>: More on Events and  </a:t>
            </a:r>
            <a:r>
              <a:rPr lang="en-US" dirty="0" smtClean="0"/>
              <a:t>Introduction to the Canvas Tag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User Interface Lab: GUI Lab</a:t>
            </a:r>
          </a:p>
          <a:p>
            <a:r>
              <a:rPr lang="en-US" sz="2400" dirty="0" smtClean="0"/>
              <a:t>Sep. </a:t>
            </a:r>
            <a:r>
              <a:rPr lang="en-US" sz="2400" dirty="0" smtClean="0"/>
              <a:t>23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</a:t>
            </a:r>
            <a:r>
              <a:rPr lang="en-US" sz="2400" dirty="0" smtClean="0"/>
              <a:t>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30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coordinates</a:t>
            </a:r>
            <a:endParaRPr lang="en-US" dirty="0"/>
          </a:p>
        </p:txBody>
      </p:sp>
      <p:pic>
        <p:nvPicPr>
          <p:cNvPr id="10" name="Picture 9" descr="Screen Shot 2012-09-25 at 1.12.0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7254" y="1626814"/>
            <a:ext cx="10168901" cy="461859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89714" y="3178629"/>
            <a:ext cx="4005943" cy="19739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Triangle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1" y="1398362"/>
            <a:ext cx="822959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/>
              <a:t>ctx</a:t>
            </a:r>
            <a:r>
              <a:rPr lang="en-US" sz="3200" dirty="0" smtClean="0"/>
              <a:t> = </a:t>
            </a:r>
            <a:r>
              <a:rPr lang="en-US" sz="3200" dirty="0" err="1" smtClean="0"/>
              <a:t>canvas.getContext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chemeClr val="accent6"/>
                </a:solidFill>
              </a:rPr>
              <a:t>“2d”</a:t>
            </a:r>
            <a:r>
              <a:rPr lang="en-US" sz="3200" dirty="0" smtClean="0"/>
              <a:t>);</a:t>
            </a:r>
          </a:p>
          <a:p>
            <a:r>
              <a:rPr lang="en-US" sz="3200" dirty="0" err="1" smtClean="0"/>
              <a:t>ctx.beginPath</a:t>
            </a:r>
            <a:r>
              <a:rPr lang="en-US" sz="3200" dirty="0" smtClean="0"/>
              <a:t>();</a:t>
            </a:r>
          </a:p>
          <a:p>
            <a:r>
              <a:rPr lang="en-US" sz="3200" dirty="0" err="1" smtClean="0"/>
              <a:t>ctx.moveTo</a:t>
            </a:r>
            <a:r>
              <a:rPr lang="en-US" sz="3200" dirty="0" smtClean="0"/>
              <a:t>(0,100);</a:t>
            </a:r>
          </a:p>
          <a:p>
            <a:r>
              <a:rPr lang="en-US" sz="3200" dirty="0" err="1" smtClean="0"/>
              <a:t>ctx.lineTo</a:t>
            </a:r>
            <a:r>
              <a:rPr lang="en-US" sz="3200" dirty="0" smtClean="0"/>
              <a:t>(50,0);</a:t>
            </a:r>
          </a:p>
          <a:p>
            <a:r>
              <a:rPr lang="en-US" sz="3200" dirty="0" err="1" smtClean="0"/>
              <a:t>ctx.lineTo</a:t>
            </a:r>
            <a:r>
              <a:rPr lang="en-US" sz="3200" dirty="0" smtClean="0"/>
              <a:t>(100,100);</a:t>
            </a:r>
          </a:p>
          <a:p>
            <a:r>
              <a:rPr lang="en-US" sz="3200" dirty="0" err="1" smtClean="0"/>
              <a:t>ctx.closePath</a:t>
            </a:r>
            <a:r>
              <a:rPr lang="en-US" sz="3200" dirty="0" smtClean="0"/>
              <a:t>();</a:t>
            </a:r>
          </a:p>
          <a:p>
            <a:r>
              <a:rPr lang="en-US" sz="3200" dirty="0" err="1" smtClean="0"/>
              <a:t>ctx.stroke</a:t>
            </a:r>
            <a:r>
              <a:rPr lang="en-US" sz="3200" dirty="0" smtClean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22536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Project 2 is dues next week</a:t>
            </a:r>
          </a:p>
          <a:p>
            <a:endParaRPr lang="en-US" sz="2800" dirty="0"/>
          </a:p>
          <a:p>
            <a:r>
              <a:rPr lang="en-US" sz="2800" dirty="0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42152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/>
              <a:t>5</a:t>
            </a:r>
            <a:r>
              <a:rPr lang="en-US" dirty="0" smtClean="0"/>
              <a:t>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ore on events</a:t>
            </a:r>
          </a:p>
          <a:p>
            <a:r>
              <a:rPr lang="en-US" sz="2800" dirty="0" smtClean="0"/>
              <a:t>Introduction to the Canvas</a:t>
            </a:r>
          </a:p>
        </p:txBody>
      </p:sp>
    </p:spTree>
    <p:extLst>
      <p:ext uri="{BB962C8B-B14F-4D97-AF65-F5344CB8AC3E}">
        <p14:creationId xmlns:p14="http://schemas.microsoft.com/office/powerpoint/2010/main" val="197796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 have properties that can tell you what is going on</a:t>
            </a:r>
          </a:p>
          <a:p>
            <a:r>
              <a:rPr lang="en-US" dirty="0" smtClean="0"/>
              <a:t>Most commonly used with mouse events to get mouse coordinates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59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Events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1" y="1398362"/>
            <a:ext cx="822959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&lt;canvas </a:t>
            </a:r>
            <a:r>
              <a:rPr lang="en-US" sz="3200" dirty="0" err="1" smtClean="0">
                <a:solidFill>
                  <a:schemeClr val="accent3"/>
                </a:solidFill>
              </a:rPr>
              <a:t>onmousedown</a:t>
            </a:r>
            <a:r>
              <a:rPr lang="en-US" sz="3200" dirty="0" smtClean="0">
                <a:solidFill>
                  <a:schemeClr val="accent3"/>
                </a:solidFill>
              </a:rPr>
              <a:t>=</a:t>
            </a:r>
            <a:r>
              <a:rPr lang="en-US" sz="3200" dirty="0" smtClean="0">
                <a:solidFill>
                  <a:schemeClr val="accent6"/>
                </a:solidFill>
              </a:rPr>
              <a:t>“</a:t>
            </a:r>
            <a:r>
              <a:rPr lang="en-US" sz="3200" dirty="0" err="1" smtClean="0">
                <a:solidFill>
                  <a:schemeClr val="accent6"/>
                </a:solidFill>
              </a:rPr>
              <a:t>alertCoords</a:t>
            </a:r>
            <a:r>
              <a:rPr lang="en-US" sz="3200" dirty="0" smtClean="0">
                <a:solidFill>
                  <a:schemeClr val="accent6"/>
                </a:solidFill>
              </a:rPr>
              <a:t>(event)”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&gt;</a:t>
            </a:r>
            <a:endParaRPr lang="en-US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sz="32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sz="3200" dirty="0"/>
          </a:p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function </a:t>
            </a:r>
            <a:r>
              <a:rPr lang="en-US" sz="3200" dirty="0" err="1" smtClean="0"/>
              <a:t>alertCoords</a:t>
            </a:r>
            <a:r>
              <a:rPr lang="en-US" sz="3200" dirty="0" smtClean="0"/>
              <a:t>(event) </a:t>
            </a:r>
            <a:r>
              <a:rPr lang="en-US" sz="3200" dirty="0"/>
              <a:t>{</a:t>
            </a:r>
          </a:p>
          <a:p>
            <a:r>
              <a:rPr lang="en-US" sz="3200" dirty="0" smtClean="0"/>
              <a:t>	</a:t>
            </a:r>
            <a:r>
              <a:rPr lang="en-US" sz="32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3200" dirty="0" smtClean="0"/>
              <a:t> x = </a:t>
            </a:r>
            <a:r>
              <a:rPr lang="en-US" sz="3200" dirty="0" err="1" smtClean="0"/>
              <a:t>event.clientX</a:t>
            </a:r>
            <a:r>
              <a:rPr lang="en-US" sz="3200" dirty="0" smtClean="0"/>
              <a:t>;</a:t>
            </a:r>
          </a:p>
          <a:p>
            <a:r>
              <a:rPr lang="en-US" sz="3200" dirty="0"/>
              <a:t>	</a:t>
            </a:r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3200" dirty="0" smtClean="0"/>
              <a:t> y = </a:t>
            </a:r>
            <a:r>
              <a:rPr lang="en-US" sz="3200" dirty="0" err="1" smtClean="0"/>
              <a:t>event.clientY</a:t>
            </a:r>
            <a:r>
              <a:rPr lang="en-US" sz="3200" dirty="0" smtClean="0"/>
              <a:t>;</a:t>
            </a:r>
          </a:p>
          <a:p>
            <a:r>
              <a:rPr lang="en-US" sz="3200" dirty="0"/>
              <a:t>	</a:t>
            </a:r>
            <a:r>
              <a:rPr lang="en-US" sz="3200" dirty="0" smtClean="0">
                <a:solidFill>
                  <a:schemeClr val="accent2"/>
                </a:solidFill>
              </a:rPr>
              <a:t>alert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chemeClr val="accent6"/>
                </a:solidFill>
              </a:rPr>
              <a:t>‘(‘</a:t>
            </a:r>
            <a:r>
              <a:rPr lang="en-US" sz="3200" dirty="0" smtClean="0"/>
              <a:t> + x + </a:t>
            </a:r>
            <a:r>
              <a:rPr lang="en-US" sz="3200" dirty="0" smtClean="0">
                <a:solidFill>
                  <a:schemeClr val="accent6"/>
                </a:solidFill>
              </a:rPr>
              <a:t>’,’</a:t>
            </a:r>
            <a:r>
              <a:rPr lang="en-US" sz="3200" dirty="0" smtClean="0"/>
              <a:t> + y + </a:t>
            </a:r>
            <a:r>
              <a:rPr lang="en-US" sz="3200" dirty="0" smtClean="0">
                <a:solidFill>
                  <a:schemeClr val="accent6"/>
                </a:solidFill>
              </a:rPr>
              <a:t>’)’</a:t>
            </a:r>
            <a:r>
              <a:rPr lang="en-US" sz="3200" dirty="0" smtClean="0"/>
              <a:t>);</a:t>
            </a:r>
          </a:p>
          <a:p>
            <a:r>
              <a:rPr lang="en-US" sz="3200" dirty="0" smtClean="0"/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36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 Listeners can also be registered purely in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Only way to add listeners to the window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Events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1" y="1398362"/>
            <a:ext cx="822959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chemeClr val="accent2"/>
                </a:solidFill>
              </a:rPr>
              <a:t>window</a:t>
            </a:r>
            <a:r>
              <a:rPr lang="en-US" sz="3200" dirty="0" err="1" smtClean="0"/>
              <a:t>.addEventListener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chemeClr val="accent6"/>
                </a:solidFill>
              </a:rPr>
              <a:t>“</a:t>
            </a:r>
            <a:r>
              <a:rPr lang="en-US" sz="3200" dirty="0" err="1" smtClean="0">
                <a:solidFill>
                  <a:schemeClr val="accent6"/>
                </a:solidFill>
              </a:rPr>
              <a:t>mousedown</a:t>
            </a:r>
            <a:r>
              <a:rPr lang="en-US" sz="3200" dirty="0" smtClean="0">
                <a:solidFill>
                  <a:schemeClr val="accent6"/>
                </a:solidFill>
              </a:rPr>
              <a:t>”</a:t>
            </a:r>
            <a:r>
              <a:rPr lang="en-US" sz="3200" dirty="0" smtClean="0"/>
              <a:t>,</a:t>
            </a:r>
          </a:p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		</a:t>
            </a:r>
            <a:r>
              <a:rPr lang="en-US" sz="3200" dirty="0" err="1" smtClean="0"/>
              <a:t>alertCoords,</a:t>
            </a:r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false</a:t>
            </a:r>
            <a:r>
              <a:rPr lang="en-US" sz="3200" dirty="0" smtClean="0"/>
              <a:t>);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function </a:t>
            </a:r>
            <a:r>
              <a:rPr lang="en-US" sz="3200" dirty="0" err="1" smtClean="0"/>
              <a:t>alertCoords</a:t>
            </a:r>
            <a:r>
              <a:rPr lang="en-US" sz="3200" dirty="0" smtClean="0"/>
              <a:t>(event) </a:t>
            </a:r>
            <a:r>
              <a:rPr lang="en-US" sz="3200" dirty="0"/>
              <a:t>{</a:t>
            </a:r>
          </a:p>
          <a:p>
            <a:r>
              <a:rPr lang="en-US" sz="3200" dirty="0" smtClean="0"/>
              <a:t>	</a:t>
            </a:r>
            <a:r>
              <a:rPr lang="en-US" sz="32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3200" dirty="0" smtClean="0"/>
              <a:t> x = </a:t>
            </a:r>
            <a:r>
              <a:rPr lang="en-US" sz="3200" dirty="0" err="1" smtClean="0"/>
              <a:t>event.clientX</a:t>
            </a:r>
            <a:r>
              <a:rPr lang="en-US" sz="3200" dirty="0" smtClean="0"/>
              <a:t>;</a:t>
            </a:r>
          </a:p>
          <a:p>
            <a:r>
              <a:rPr lang="en-US" sz="3200" dirty="0"/>
              <a:t>	</a:t>
            </a:r>
            <a:r>
              <a:rPr lang="en-US" sz="32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var</a:t>
            </a:r>
            <a:r>
              <a:rPr lang="en-US" sz="3200" dirty="0" smtClean="0"/>
              <a:t> y = </a:t>
            </a:r>
            <a:r>
              <a:rPr lang="en-US" sz="3200" dirty="0" err="1" smtClean="0"/>
              <a:t>event.clientY</a:t>
            </a:r>
            <a:r>
              <a:rPr lang="en-US" sz="3200" dirty="0" smtClean="0"/>
              <a:t>;</a:t>
            </a:r>
          </a:p>
          <a:p>
            <a:r>
              <a:rPr lang="en-US" sz="3200" dirty="0"/>
              <a:t>	</a:t>
            </a:r>
            <a:r>
              <a:rPr lang="en-US" sz="3200" dirty="0" smtClean="0">
                <a:solidFill>
                  <a:schemeClr val="accent2"/>
                </a:solidFill>
              </a:rPr>
              <a:t>alert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chemeClr val="accent6"/>
                </a:solidFill>
              </a:rPr>
              <a:t>‘(‘</a:t>
            </a:r>
            <a:r>
              <a:rPr lang="en-US" sz="3200" dirty="0" smtClean="0"/>
              <a:t> + x + </a:t>
            </a:r>
            <a:r>
              <a:rPr lang="en-US" sz="3200" dirty="0" smtClean="0">
                <a:solidFill>
                  <a:schemeClr val="accent6"/>
                </a:solidFill>
              </a:rPr>
              <a:t>’,’</a:t>
            </a:r>
            <a:r>
              <a:rPr lang="en-US" sz="3200" dirty="0" smtClean="0"/>
              <a:t> + y + </a:t>
            </a:r>
            <a:r>
              <a:rPr lang="en-US" sz="3200" dirty="0" smtClean="0">
                <a:solidFill>
                  <a:schemeClr val="accent6"/>
                </a:solidFill>
              </a:rPr>
              <a:t>’)’</a:t>
            </a:r>
            <a:r>
              <a:rPr lang="en-US" sz="3200" dirty="0" smtClean="0"/>
              <a:t>);</a:t>
            </a:r>
          </a:p>
          <a:p>
            <a:r>
              <a:rPr lang="en-US" sz="3200" dirty="0" smtClean="0"/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11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&lt;canvas&gt; Tag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in HTML5 to support drawing functions present in other systems like flash</a:t>
            </a:r>
          </a:p>
          <a:p>
            <a:r>
              <a:rPr lang="en-US" dirty="0" smtClean="0"/>
              <a:t>Drawing is performed through the canvas’s context object</a:t>
            </a:r>
          </a:p>
          <a:p>
            <a:r>
              <a:rPr lang="en-US" dirty="0" smtClean="0"/>
              <a:t>Drawing primarily done by drawing lines between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8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coordinates</a:t>
            </a:r>
            <a:endParaRPr lang="en-US" dirty="0"/>
          </a:p>
        </p:txBody>
      </p:sp>
      <p:pic>
        <p:nvPicPr>
          <p:cNvPr id="3" name="Picture 2" descr="Screen Shot 2012-09-25 at 1.12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3754" cy="461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97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36149</TotalTime>
  <Words>169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</vt:lpstr>
      <vt:lpstr>Lab 5: More on Events and  Introduction to the Canvas Tag</vt:lpstr>
      <vt:lpstr>Project 2</vt:lpstr>
      <vt:lpstr>Lab 5 goals</vt:lpstr>
      <vt:lpstr>More on Events</vt:lpstr>
      <vt:lpstr>More on Events</vt:lpstr>
      <vt:lpstr>More on Events</vt:lpstr>
      <vt:lpstr>More on Events</vt:lpstr>
      <vt:lpstr>&lt;canvas&gt; Tag</vt:lpstr>
      <vt:lpstr>Drawing coordinates</vt:lpstr>
      <vt:lpstr>Drawing coordinates</vt:lpstr>
      <vt:lpstr>Draw a Triangle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1: Introduction</dc:title>
  <dc:creator>Kerry Chang</dc:creator>
  <cp:lastModifiedBy>Erik Harpstead</cp:lastModifiedBy>
  <cp:revision>578</cp:revision>
  <dcterms:created xsi:type="dcterms:W3CDTF">2012-08-02T22:06:06Z</dcterms:created>
  <dcterms:modified xsi:type="dcterms:W3CDTF">2014-09-23T17:42:49Z</dcterms:modified>
</cp:coreProperties>
</file>