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8" r:id="rId4"/>
    <p:sldId id="267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242" autoAdjust="0"/>
  </p:normalViewPr>
  <p:slideViewPr>
    <p:cSldViewPr snapToGrid="0" snapToObjects="1">
      <p:cViewPr varScale="1">
        <p:scale>
          <a:sx n="71" d="100"/>
          <a:sy n="71" d="100"/>
        </p:scale>
        <p:origin x="-18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 </a:t>
            </a:r>
            <a:r>
              <a:rPr lang="en-US" dirty="0" smtClean="0"/>
              <a:t>8: </a:t>
            </a:r>
            <a:r>
              <a:rPr lang="en-US" dirty="0" smtClean="0"/>
              <a:t>Using a Display List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/>
              <a:t>User Interface Lab: GUI Lab</a:t>
            </a:r>
          </a:p>
          <a:p>
            <a:r>
              <a:rPr lang="en-US" sz="2400" dirty="0"/>
              <a:t>Oct. </a:t>
            </a:r>
            <a:r>
              <a:rPr lang="en-US" sz="2400" dirty="0" smtClean="0"/>
              <a:t>14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2013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13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Due </a:t>
            </a:r>
            <a:r>
              <a:rPr lang="en-US" dirty="0"/>
              <a:t>T</a:t>
            </a:r>
            <a:r>
              <a:rPr lang="en-US" dirty="0" smtClean="0"/>
              <a:t>hursday</a:t>
            </a:r>
          </a:p>
          <a:p>
            <a:endParaRPr lang="en-US" dirty="0"/>
          </a:p>
          <a:p>
            <a:r>
              <a:rPr lang="en-US" dirty="0" smtClean="0"/>
              <a:t>Any questions?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5872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Project options:</a:t>
            </a:r>
          </a:p>
          <a:p>
            <a:pPr lvl="1"/>
            <a:r>
              <a:rPr lang="en-US" dirty="0" smtClean="0"/>
              <a:t>To-do list</a:t>
            </a:r>
          </a:p>
          <a:p>
            <a:pPr lvl="1"/>
            <a:r>
              <a:rPr lang="en-US" dirty="0" smtClean="0"/>
              <a:t>Photo browser</a:t>
            </a:r>
          </a:p>
          <a:p>
            <a:pPr lvl="1"/>
            <a:r>
              <a:rPr lang="en-US" dirty="0" smtClean="0"/>
              <a:t>Connect 4</a:t>
            </a:r>
          </a:p>
          <a:p>
            <a:pPr lvl="1"/>
            <a:r>
              <a:rPr lang="en-US" dirty="0" smtClean="0"/>
              <a:t>Make your own</a:t>
            </a:r>
          </a:p>
          <a:p>
            <a:r>
              <a:rPr lang="en-US" dirty="0" smtClean="0"/>
              <a:t>Dates:</a:t>
            </a:r>
          </a:p>
          <a:p>
            <a:pPr lvl="1"/>
            <a:r>
              <a:rPr lang="en-US" dirty="0" smtClean="0"/>
              <a:t>Proposal – 10/30</a:t>
            </a:r>
          </a:p>
          <a:p>
            <a:pPr lvl="1"/>
            <a:r>
              <a:rPr lang="en-US" dirty="0" smtClean="0"/>
              <a:t>Rough Demo – 11/11</a:t>
            </a:r>
          </a:p>
          <a:p>
            <a:pPr lvl="1"/>
            <a:r>
              <a:rPr lang="en-US" dirty="0" smtClean="0"/>
              <a:t>Presentation – 11/25? and 12/2</a:t>
            </a:r>
          </a:p>
          <a:p>
            <a:pPr lvl="1"/>
            <a:r>
              <a:rPr lang="en-US" dirty="0" smtClean="0"/>
              <a:t>Final code – 12/4</a:t>
            </a:r>
          </a:p>
        </p:txBody>
      </p:sp>
    </p:spTree>
    <p:extLst>
      <p:ext uri="{BB962C8B-B14F-4D97-AF65-F5344CB8AC3E}">
        <p14:creationId xmlns:p14="http://schemas.microsoft.com/office/powerpoint/2010/main" val="315235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Will post after class</a:t>
            </a:r>
          </a:p>
          <a:p>
            <a:endParaRPr lang="en-US" dirty="0"/>
          </a:p>
          <a:p>
            <a:r>
              <a:rPr lang="en-US" dirty="0" smtClean="0"/>
              <a:t>Due Thursday Oct 30</a:t>
            </a:r>
          </a:p>
          <a:p>
            <a:endParaRPr lang="en-US" dirty="0" smtClean="0"/>
          </a:p>
          <a:p>
            <a:r>
              <a:rPr lang="en-US" dirty="0" smtClean="0"/>
              <a:t>Demo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Any questions?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3142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Live Demo…?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92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2630</TotalTime>
  <Words>77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 Black </vt:lpstr>
      <vt:lpstr>Lab 8: Using a Display List</vt:lpstr>
      <vt:lpstr>Project 3</vt:lpstr>
      <vt:lpstr>Final Project</vt:lpstr>
      <vt:lpstr>Project 4</vt:lpstr>
      <vt:lpstr>Display Lists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7: Midsemester Checkpoint</dc:title>
  <dc:creator>Kelly Rivers</dc:creator>
  <cp:lastModifiedBy>Erik Harpstead</cp:lastModifiedBy>
  <cp:revision>19</cp:revision>
  <dcterms:created xsi:type="dcterms:W3CDTF">2013-10-09T12:38:53Z</dcterms:created>
  <dcterms:modified xsi:type="dcterms:W3CDTF">2014-10-27T15:33:30Z</dcterms:modified>
</cp:coreProperties>
</file>